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8B52A-F834-4CF6-A8F4-83E20F52495E}" v="6" dt="2023-12-20T19:31:49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9883-0F65-E196-1B71-EE2B414EC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1F81-BA00-1DAC-CC73-F64745764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E1792-2834-4C0C-210A-BA295784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7D7D-5852-5607-F742-28B54B4B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4DCC-21A5-0BAB-620D-0B453A30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8A15-1FD4-1BF8-3447-557D68AA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9CF5C-3DEE-F153-F106-26AC27F8F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790E-EAE0-AFE3-D71C-5F8E8999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FFEB-A94B-2517-71B4-36665E72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934AA-CD5F-2066-5981-1A7B07A7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57966-D278-D0B3-30FD-D6F0F77BA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42052-4787-BAB0-1F95-B892DE9B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A1B4A-7CFF-4361-178F-557E9626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F2FF-98B4-7608-68E5-CC309398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564B-5AF3-023B-29C1-960AEC23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48D0-450D-C532-D539-3164D532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7523-D17E-DBA9-05CA-6331B438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303A-4308-E9A9-E137-CA71E38F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6B7E-5614-EBCB-0C9F-03D237D5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7CD0-9AE5-F29B-7507-C7372D6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B6F-4413-8419-B4BC-6BD15E1D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BA5D7-EF8F-85E3-063E-7FEFB62F1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7CD89-A011-D8B2-D246-C95233FF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9188-1A65-BE77-AFB5-BB9B8FCF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B5A1A-BD60-7353-9D35-D662DC53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1EA5-BD87-C616-3CE1-A16850C6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1358-59C6-99B1-BC53-EF721BBC7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92B6-FECB-E1B0-DC62-A007F26D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57B8D-1AF4-CB96-7B1D-65281524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50265-7BF7-A77C-3BC3-5B9EFACD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1D235-479F-8C5E-8636-A8C94E19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5890-0B06-4ABD-B490-9C16A604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6E79-1CAC-113F-6409-C1C2A66E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B8967-8D37-FB42-4C3C-D9392C93F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E93B2-5804-70B7-2BD8-C3A73505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11803-2486-79BF-77BF-6F2D17E1A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3FFFE-10D9-8DB2-B4EF-1E8257DB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7E7E7-5BB8-0324-60E3-970E0C36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BCFB6-3974-E615-66D2-17071BA3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FDA-2D68-EF07-C87E-F8F43CDC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74373-88AC-08B8-A07B-D62EE61B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AB1D1-6C1C-DA71-75B4-4305F040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B1618-7120-112C-057B-9FE3E58E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38FAD-644C-837A-0551-DF1F1DFC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5B5D7-109D-7562-53B2-968C231D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79AD1-C738-D67C-5A13-EA1D948C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2544-602B-0718-D7EA-2B8BB3CB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3193-C4F2-A3D9-0FA7-6463E9B8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372EA-A9BA-03B4-E8F6-1E48E574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29349-1D50-F106-0318-5AFFFECB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CE44-40AB-6580-21A9-15089F12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6E936-431A-3D9E-419A-70558B33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9DA-976A-6D9C-877C-22671714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26487-045C-CCAF-9390-BE275219A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40DBE-6F9F-4568-E5DF-B3078CD6D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96F85-24AF-29F9-DB82-4BE5D24D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E9CBF-591C-1FD5-3F2E-2491493A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AFAA5-9176-A961-2865-9012730F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2FF90-4FB0-8ECA-2CDC-29973D8C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C0329-4C9E-7728-8A85-342C44C1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3006-CF83-BF09-AF1A-C2092CABF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E15C-79D4-4D77-84AA-77C9657FFC7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8BC48-D1D3-20D3-9717-D561BEE9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A42F3-13A1-5B9D-D941-0ABFCAA10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F5B4-8D9F-4DA2-867E-788A60EC7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1D1A48-A22A-6EB2-2F3C-9A2E321E1BF7}"/>
              </a:ext>
            </a:extLst>
          </p:cNvPr>
          <p:cNvSpPr txBox="1"/>
          <p:nvPr/>
        </p:nvSpPr>
        <p:spPr>
          <a:xfrm>
            <a:off x="3060569" y="2243579"/>
            <a:ext cx="6070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Chili Pepper Collections</a:t>
            </a:r>
          </a:p>
          <a:p>
            <a:r>
              <a:rPr lang="en-US" dirty="0">
                <a:solidFill>
                  <a:srgbClr val="FF0000"/>
                </a:solidFill>
              </a:rPr>
              <a:t>by Certified International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BE106-1A35-08FF-CEB4-73D1CB39B8EA}"/>
              </a:ext>
            </a:extLst>
          </p:cNvPr>
          <p:cNvSpPr txBox="1"/>
          <p:nvPr/>
        </p:nvSpPr>
        <p:spPr>
          <a:xfrm>
            <a:off x="10303497" y="6155703"/>
            <a:ext cx="137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3819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lates and cups&#10;&#10;Description automatically generated">
            <a:extLst>
              <a:ext uri="{FF2B5EF4-FFF2-40B4-BE49-F238E27FC236}">
                <a16:creationId xmlns:a16="http://schemas.microsoft.com/office/drawing/2014/main" id="{795A2BB3-5B0A-8FBA-987F-9E7EC52BE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table with plates and bowls&#10;&#10;Description automatically generated with medium confidence">
            <a:extLst>
              <a:ext uri="{FF2B5EF4-FFF2-40B4-BE49-F238E27FC236}">
                <a16:creationId xmlns:a16="http://schemas.microsoft.com/office/drawing/2014/main" id="{61A046DC-5F39-9CFF-153C-B8FA2B026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colorful plates and bowls&#10;&#10;Description automatically generated">
            <a:extLst>
              <a:ext uri="{FF2B5EF4-FFF2-40B4-BE49-F238E27FC236}">
                <a16:creationId xmlns:a16="http://schemas.microsoft.com/office/drawing/2014/main" id="{955FA72F-4AF9-C408-5934-8EFE47D35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bowls and bowls with peppers on them&#10;&#10;Description automatically generated">
            <a:extLst>
              <a:ext uri="{FF2B5EF4-FFF2-40B4-BE49-F238E27FC236}">
                <a16:creationId xmlns:a16="http://schemas.microsoft.com/office/drawing/2014/main" id="{6CF5843A-C82D-FD71-11E1-8618372D8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1861C-497B-B5B0-676F-CBC6002CA4A5}"/>
              </a:ext>
            </a:extLst>
          </p:cNvPr>
          <p:cNvSpPr txBox="1"/>
          <p:nvPr/>
        </p:nvSpPr>
        <p:spPr>
          <a:xfrm>
            <a:off x="565608" y="235670"/>
            <a:ext cx="327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 &amp; Spicy</a:t>
            </a:r>
          </a:p>
        </p:txBody>
      </p:sp>
    </p:spTree>
    <p:extLst>
      <p:ext uri="{BB962C8B-B14F-4D97-AF65-F5344CB8AC3E}">
        <p14:creationId xmlns:p14="http://schemas.microsoft.com/office/powerpoint/2010/main" val="135795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bowls and bowls&#10;&#10;Description automatically generated">
            <a:extLst>
              <a:ext uri="{FF2B5EF4-FFF2-40B4-BE49-F238E27FC236}">
                <a16:creationId xmlns:a16="http://schemas.microsoft.com/office/drawing/2014/main" id="{62D49B93-8BDD-8C4C-74F9-3580981A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667367"/>
            <a:ext cx="3517119" cy="35171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table with a plate and a glass&#10;&#10;Description automatically generated with medium confidence">
            <a:extLst>
              <a:ext uri="{FF2B5EF4-FFF2-40B4-BE49-F238E27FC236}">
                <a16:creationId xmlns:a16="http://schemas.microsoft.com/office/drawing/2014/main" id="{E3FFD901-9458-DA03-54E4-0E9F7EBC6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657254"/>
            <a:ext cx="3537345" cy="35373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lates and bowls on a table&#10;&#10;Description automatically generated">
            <a:extLst>
              <a:ext uri="{FF2B5EF4-FFF2-40B4-BE49-F238E27FC236}">
                <a16:creationId xmlns:a16="http://schemas.microsoft.com/office/drawing/2014/main" id="{42EB7958-7430-A8E2-E5D7-FBABD313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6F121-6381-400F-72E8-1164120C5BFA}"/>
              </a:ext>
            </a:extLst>
          </p:cNvPr>
          <p:cNvSpPr txBox="1"/>
          <p:nvPr/>
        </p:nvSpPr>
        <p:spPr>
          <a:xfrm>
            <a:off x="565608" y="235670"/>
            <a:ext cx="327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Hot (Melamine)</a:t>
            </a:r>
          </a:p>
        </p:txBody>
      </p:sp>
    </p:spTree>
    <p:extLst>
      <p:ext uri="{BB962C8B-B14F-4D97-AF65-F5344CB8AC3E}">
        <p14:creationId xmlns:p14="http://schemas.microsoft.com/office/powerpoint/2010/main" val="334578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plates and cups&#10;&#10;Description automatically generated">
            <a:extLst>
              <a:ext uri="{FF2B5EF4-FFF2-40B4-BE49-F238E27FC236}">
                <a16:creationId xmlns:a16="http://schemas.microsoft.com/office/drawing/2014/main" id="{C733F179-4E74-8C34-CC05-DC39960A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colorful bowls and bowls on a table&#10;&#10;Description automatically generated">
            <a:extLst>
              <a:ext uri="{FF2B5EF4-FFF2-40B4-BE49-F238E27FC236}">
                <a16:creationId xmlns:a16="http://schemas.microsoft.com/office/drawing/2014/main" id="{8B662E81-4CFE-8C87-95F1-910072C3E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olorful kitchen utensils on a table&#10;&#10;Description automatically generated">
            <a:extLst>
              <a:ext uri="{FF2B5EF4-FFF2-40B4-BE49-F238E27FC236}">
                <a16:creationId xmlns:a16="http://schemas.microsoft.com/office/drawing/2014/main" id="{463D3540-C500-55E5-CD4B-7602E6788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colorful plates and bowls&#10;&#10;Description automatically generated">
            <a:extLst>
              <a:ext uri="{FF2B5EF4-FFF2-40B4-BE49-F238E27FC236}">
                <a16:creationId xmlns:a16="http://schemas.microsoft.com/office/drawing/2014/main" id="{A7840A81-9B83-B8A6-8084-89AFA5BAA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9F51D-B529-23D0-42A3-50DD109DAC50}"/>
              </a:ext>
            </a:extLst>
          </p:cNvPr>
          <p:cNvSpPr txBox="1"/>
          <p:nvPr/>
        </p:nvSpPr>
        <p:spPr>
          <a:xfrm>
            <a:off x="565608" y="235670"/>
            <a:ext cx="327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Sierra</a:t>
            </a:r>
          </a:p>
        </p:txBody>
      </p:sp>
    </p:spTree>
    <p:extLst>
      <p:ext uri="{BB962C8B-B14F-4D97-AF65-F5344CB8AC3E}">
        <p14:creationId xmlns:p14="http://schemas.microsoft.com/office/powerpoint/2010/main" val="15399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colorful plates and cups&#10;&#10;Description automatically generated">
            <a:extLst>
              <a:ext uri="{FF2B5EF4-FFF2-40B4-BE49-F238E27FC236}">
                <a16:creationId xmlns:a16="http://schemas.microsoft.com/office/drawing/2014/main" id="{10E92A1D-67D5-14EF-4EC2-E36E7D68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7" name="Picture 6" descr="A table with a variety of dishes&#10;&#10;Description automatically generated">
            <a:extLst>
              <a:ext uri="{FF2B5EF4-FFF2-40B4-BE49-F238E27FC236}">
                <a16:creationId xmlns:a16="http://schemas.microsoft.com/office/drawing/2014/main" id="{8BD7EBD5-9C81-CAD1-1DEF-42E8F9B72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BC3C451-FBEB-F166-BF47-19B58F072389}"/>
              </a:ext>
            </a:extLst>
          </p:cNvPr>
          <p:cNvSpPr/>
          <p:nvPr/>
        </p:nvSpPr>
        <p:spPr>
          <a:xfrm>
            <a:off x="3908380" y="4197395"/>
            <a:ext cx="2198451" cy="18774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4BCE7F-BABB-0757-0FD4-AC8C811B0789}"/>
              </a:ext>
            </a:extLst>
          </p:cNvPr>
          <p:cNvSpPr/>
          <p:nvPr/>
        </p:nvSpPr>
        <p:spPr>
          <a:xfrm>
            <a:off x="6815579" y="2912882"/>
            <a:ext cx="4609708" cy="291288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91CDA-2D28-5D55-88B2-A870CFD3FAC8}"/>
              </a:ext>
            </a:extLst>
          </p:cNvPr>
          <p:cNvSpPr txBox="1"/>
          <p:nvPr/>
        </p:nvSpPr>
        <p:spPr>
          <a:xfrm>
            <a:off x="565608" y="235670"/>
            <a:ext cx="327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Vida (two items)</a:t>
            </a:r>
          </a:p>
        </p:txBody>
      </p:sp>
    </p:spTree>
    <p:extLst>
      <p:ext uri="{BB962C8B-B14F-4D97-AF65-F5344CB8AC3E}">
        <p14:creationId xmlns:p14="http://schemas.microsoft.com/office/powerpoint/2010/main" val="19405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71DE0-00C7-F22B-F437-177AB7086D17}"/>
              </a:ext>
            </a:extLst>
          </p:cNvPr>
          <p:cNvSpPr txBox="1"/>
          <p:nvPr/>
        </p:nvSpPr>
        <p:spPr>
          <a:xfrm>
            <a:off x="3482502" y="2869660"/>
            <a:ext cx="607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Spice Love</a:t>
            </a:r>
          </a:p>
          <a:p>
            <a:r>
              <a:rPr lang="en-US" dirty="0">
                <a:solidFill>
                  <a:srgbClr val="FF0000"/>
                </a:solidFill>
              </a:rPr>
              <a:t>Use catalog, photos not available yet</a:t>
            </a:r>
          </a:p>
        </p:txBody>
      </p:sp>
    </p:spTree>
    <p:extLst>
      <p:ext uri="{BB962C8B-B14F-4D97-AF65-F5344CB8AC3E}">
        <p14:creationId xmlns:p14="http://schemas.microsoft.com/office/powerpoint/2010/main" val="56108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E5312-6389-7C6D-AF8B-D6FFC5B8ABA8}"/>
              </a:ext>
            </a:extLst>
          </p:cNvPr>
          <p:cNvSpPr txBox="1"/>
          <p:nvPr/>
        </p:nvSpPr>
        <p:spPr>
          <a:xfrm>
            <a:off x="3482502" y="2869660"/>
            <a:ext cx="607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Cactus Verde</a:t>
            </a:r>
          </a:p>
          <a:p>
            <a:r>
              <a:rPr lang="en-US" dirty="0">
                <a:solidFill>
                  <a:srgbClr val="FF0000"/>
                </a:solidFill>
              </a:rPr>
              <a:t>Use catalog, photos not available yet</a:t>
            </a:r>
          </a:p>
        </p:txBody>
      </p:sp>
    </p:spTree>
    <p:extLst>
      <p:ext uri="{BB962C8B-B14F-4D97-AF65-F5344CB8AC3E}">
        <p14:creationId xmlns:p14="http://schemas.microsoft.com/office/powerpoint/2010/main" val="184099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Catalano</dc:creator>
  <cp:lastModifiedBy>Darlene Mills</cp:lastModifiedBy>
  <cp:revision>2</cp:revision>
  <dcterms:created xsi:type="dcterms:W3CDTF">2023-12-20T19:12:08Z</dcterms:created>
  <dcterms:modified xsi:type="dcterms:W3CDTF">2023-12-20T21:39:03Z</dcterms:modified>
</cp:coreProperties>
</file>